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retendard Bold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02200" y="1104900"/>
            <a:ext cx="8839200" cy="8026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741400" y="9766300"/>
            <a:ext cx="435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2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팀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최준혁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이영민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양하늘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김다영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박채영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75300" y="3657600"/>
            <a:ext cx="71374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8810"/>
              </a:lnSpc>
            </a:pPr>
            <a:r>
              <a:rPr lang="en-US" sz="10000" b="false" i="false" u="none" strike="noStrike" spc="-400">
                <a:solidFill>
                  <a:srgbClr val="FFFFFF"/>
                </a:solidFill>
                <a:latin typeface="Pretendard Bold"/>
              </a:rPr>
              <a:t>Steam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32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2489200"/>
            <a:ext cx="5435600" cy="7531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52800" y="2578100"/>
            <a:ext cx="4673600" cy="7378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92200" y="7112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News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32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77400" y="2374900"/>
            <a:ext cx="4851400" cy="777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49600" y="2476500"/>
            <a:ext cx="4787900" cy="7569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30300" y="7112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Review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32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45500" y="2971800"/>
            <a:ext cx="8750300" cy="624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2679700"/>
            <a:ext cx="6578600" cy="701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92200" y="7112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QnA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32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40800" y="2514600"/>
            <a:ext cx="7962900" cy="763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0300" y="3352800"/>
            <a:ext cx="7327900" cy="5080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04900" y="7112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-200">
                <a:solidFill>
                  <a:srgbClr val="271948"/>
                </a:solidFill>
                <a:ea typeface="Pretendard Bold"/>
              </a:rPr>
              <a:t>공지사항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30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53500" y="1460500"/>
            <a:ext cx="53086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2800" y="2476500"/>
            <a:ext cx="5689600" cy="5537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12800" y="2032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-200">
                <a:solidFill>
                  <a:srgbClr val="271948"/>
                </a:solidFill>
                <a:ea typeface="Pretendard Bold"/>
              </a:rPr>
              <a:t>브랜드</a:t>
            </a: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 </a:t>
            </a:r>
            <a:r>
              <a:rPr lang="ko-KR" sz="4800" b="false" i="false" u="none" strike="noStrike" spc="-200">
                <a:solidFill>
                  <a:srgbClr val="271948"/>
                </a:solidFill>
                <a:ea typeface="Pretendard Bold"/>
              </a:rPr>
              <a:t>소개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30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2006600"/>
            <a:ext cx="5842000" cy="7353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09800" y="2209800"/>
            <a:ext cx="5803900" cy="697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2032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-200">
                <a:solidFill>
                  <a:srgbClr val="271948"/>
                </a:solidFill>
                <a:ea typeface="Pretendard Bold"/>
              </a:rPr>
              <a:t>브랜드</a:t>
            </a: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 </a:t>
            </a:r>
            <a:r>
              <a:rPr lang="ko-KR" sz="4800" b="false" i="false" u="none" strike="noStrike" spc="-200">
                <a:solidFill>
                  <a:srgbClr val="271948"/>
                </a:solidFill>
                <a:ea typeface="Pretendard Bold"/>
              </a:rPr>
              <a:t>소개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30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0200" y="3289300"/>
            <a:ext cx="7975600" cy="425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39200" y="2946400"/>
            <a:ext cx="8953500" cy="5016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2032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Sign up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30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0" y="3162300"/>
            <a:ext cx="8763000" cy="467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0" y="3175000"/>
            <a:ext cx="8343900" cy="4673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2032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Login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30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3175000"/>
            <a:ext cx="8661400" cy="485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3175000"/>
            <a:ext cx="7137400" cy="5549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2032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Mypage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30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3327400"/>
            <a:ext cx="7454900" cy="4546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88400" y="3175000"/>
            <a:ext cx="8699500" cy="4876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2032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Mypage Edit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87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17600" y="9906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Header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4165600"/>
            <a:ext cx="8559800" cy="455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55200" y="4838700"/>
            <a:ext cx="7848600" cy="59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17100" y="7099300"/>
            <a:ext cx="78486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02200" y="1104900"/>
            <a:ext cx="8839200" cy="8026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741400" y="9766300"/>
            <a:ext cx="435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2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팀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최준혁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이영민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양하늘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김다영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Bold"/>
              </a:rPr>
              <a:t>박채영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75300" y="3657600"/>
            <a:ext cx="71374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8810"/>
              </a:lnSpc>
            </a:pPr>
            <a:r>
              <a:rPr lang="ko-KR" sz="10000" b="false" i="false" u="none" strike="noStrike" spc="-400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10000" b="false" i="false" u="none" strike="noStrike" spc="-400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3225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30300" y="11684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Slide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4500" y="4495800"/>
            <a:ext cx="8102600" cy="431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26500" y="4495800"/>
            <a:ext cx="9042400" cy="431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984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10414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Section2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6100" y="3873500"/>
            <a:ext cx="7454900" cy="528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59800" y="4114800"/>
            <a:ext cx="9182100" cy="4864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3187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11430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Section3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21700" y="4521200"/>
            <a:ext cx="9067800" cy="4470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4038600"/>
            <a:ext cx="71501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3810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55700" y="16129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Footer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4902200"/>
            <a:ext cx="7137400" cy="438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78900" y="6438900"/>
            <a:ext cx="85598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87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79500" y="9906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Store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00300" y="3035300"/>
            <a:ext cx="5397500" cy="687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28100" y="3022600"/>
            <a:ext cx="6565900" cy="690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971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27500" y="3022600"/>
            <a:ext cx="4419600" cy="722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022600"/>
            <a:ext cx="5321300" cy="7454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68400" y="10414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Store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19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971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3225800"/>
            <a:ext cx="7670800" cy="662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3400" y="3162300"/>
            <a:ext cx="6591300" cy="6705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10414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 spc="-200">
                <a:solidFill>
                  <a:srgbClr val="271948"/>
                </a:solidFill>
                <a:latin typeface="Pretendard Bold"/>
              </a:rPr>
              <a:t>Ranking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